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6" r:id="rId2"/>
    <p:sldId id="257" r:id="rId3"/>
    <p:sldId id="261" r:id="rId4"/>
    <p:sldId id="270" r:id="rId5"/>
    <p:sldId id="258" r:id="rId6"/>
    <p:sldId id="269" r:id="rId7"/>
    <p:sldId id="259" r:id="rId8"/>
    <p:sldId id="260" r:id="rId9"/>
    <p:sldId id="266" r:id="rId10"/>
    <p:sldId id="268" r:id="rId11"/>
    <p:sldId id="264" r:id="rId12"/>
    <p:sldId id="267" r:id="rId13"/>
    <p:sldId id="271" r:id="rId14"/>
    <p:sldId id="265" r:id="rId15"/>
    <p:sldId id="262" r:id="rId16"/>
    <p:sldId id="272" r:id="rId17"/>
    <p:sldId id="263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A9B8-2838-4568-9FCC-8F5AC47B36F2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E8FF-AFE6-41C8-9116-62AF2CAFD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5252-6DAC-4A29-A2E9-FA26D7C21BC3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0360-63FC-45CA-8020-73630D9B7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7FCE-17CC-4F96-9757-5F512424F61F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D4B2-7ED1-4B0B-AF9F-B21145E07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A567-E38C-4D05-9093-CB16CDC99B10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D30E-828F-492D-84D8-201FCFFB5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B3C9-F904-4FD3-A807-A33911C2ED40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01B8-7DEC-4786-8FDA-E3CD886AD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D65C-7698-4166-B3E4-62F28AD07E62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024C-FD32-4613-B845-94F770C46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D37D-2B5A-4078-85DB-4CFA661EA571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CD638-E662-455F-9FCD-08A0599A6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FC58-1C67-4BE0-A8A9-0759BC764766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018B-2AC3-4DBE-B485-CEA75A121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CA1C-0C05-4670-BA9C-F9FACD2BA0AF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8BEB-D3EE-4C3B-A30E-C9EC74078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1533-1BC4-491B-949E-E14624DA2169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4258-58DA-4A12-BBF2-3140E81A8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4B29-D0B2-49E3-859A-1F5A05916509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93FE-128D-4A10-AA2D-0F6B440FB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B9716C-1320-4B71-8382-4C503495B330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79D10A-80E0-4E29-9F30-527A3D2D9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41" r:id="rId3"/>
    <p:sldLayoutId id="2147483738" r:id="rId4"/>
    <p:sldLayoutId id="2147483742" r:id="rId5"/>
    <p:sldLayoutId id="2147483737" r:id="rId6"/>
    <p:sldLayoutId id="2147483736" r:id="rId7"/>
    <p:sldLayoutId id="2147483743" r:id="rId8"/>
    <p:sldLayoutId id="2147483744" r:id="rId9"/>
    <p:sldLayoutId id="2147483735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Exploring AMERICAN HISTORY AND </a:t>
            </a:r>
            <a:r>
              <a:rPr i="1" smtClean="0"/>
              <a:t>THE DIAMOND AS BIG AS THE RITZ</a:t>
            </a:r>
            <a:endParaRPr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en-US" smtClean="0"/>
              <a:t>Westward Ho and The Roaring 1920s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Not all Former Slaves “..worshipped their masters…”</a:t>
            </a:r>
            <a:endParaRPr lang="en-US" dirty="0"/>
          </a:p>
        </p:txBody>
      </p:sp>
      <p:pic>
        <p:nvPicPr>
          <p:cNvPr id="22530" name="Content Placeholder 3" descr="the_great_migration_f1834340c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973" r="-997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Black Cultural Contributions and Move Northwards</a:t>
            </a:r>
            <a:endParaRPr lang="en-US" dirty="0"/>
          </a:p>
        </p:txBody>
      </p:sp>
      <p:pic>
        <p:nvPicPr>
          <p:cNvPr id="23554" name="Content Placeholder 3" descr="frankie-manning-08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48" r="-107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Harlem Renaissance </a:t>
            </a:r>
          </a:p>
        </p:txBody>
      </p:sp>
      <p:pic>
        <p:nvPicPr>
          <p:cNvPr id="24578" name="Content Placeholder 3" descr="motley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721" r="-12721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Prohibition Era</a:t>
            </a:r>
          </a:p>
        </p:txBody>
      </p:sp>
      <p:pic>
        <p:nvPicPr>
          <p:cNvPr id="25602" name="Content Placeholder 3" descr="2_photo_prohibition_agents_resiz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849" r="-15849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Emergence of Nouveau Riche, Mega-Wealthy, and Tycoon Class</a:t>
            </a:r>
            <a:endParaRPr lang="en-US" dirty="0"/>
          </a:p>
        </p:txBody>
      </p:sp>
      <p:pic>
        <p:nvPicPr>
          <p:cNvPr id="26626" name="Content Placeholder 3" descr="1920s_2_by_kellie21 mo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725" b="-3725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Styles and Roles of Women: The Flapper</a:t>
            </a:r>
            <a:endParaRPr lang="en-US" dirty="0"/>
          </a:p>
        </p:txBody>
      </p:sp>
      <p:pic>
        <p:nvPicPr>
          <p:cNvPr id="27650" name="Content Placeholder 4" descr="Women in the 1920s - Flat Rock Or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873" r="-11873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Women’s Right to Vote</a:t>
            </a:r>
          </a:p>
        </p:txBody>
      </p:sp>
      <p:pic>
        <p:nvPicPr>
          <p:cNvPr id="28674" name="Content Placeholder 3" descr="image-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50" b="-250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“[John] had danced all the latest dances from New York before he put on long trousers.”</a:t>
            </a:r>
            <a:endParaRPr lang="en-US" dirty="0"/>
          </a:p>
        </p:txBody>
      </p:sp>
      <p:pic>
        <p:nvPicPr>
          <p:cNvPr id="29698" name="Content Placeholder 3" descr="East-Commerce_danc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720" r="-12720"/>
          <a:stretch>
            <a:fillRect/>
          </a:stretch>
        </p:blipFill>
        <p:spPr>
          <a:xfrm>
            <a:off x="457200" y="2019300"/>
            <a:ext cx="6775450" cy="4106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 Original Colonies</a:t>
            </a:r>
          </a:p>
        </p:txBody>
      </p:sp>
      <p:pic>
        <p:nvPicPr>
          <p:cNvPr id="14338" name="Content Placeholder 3" descr="7656958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7997" r="-3799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George Washington and the Revolutionary War (1775-1783)</a:t>
            </a:r>
            <a:endParaRPr lang="en-US" dirty="0"/>
          </a:p>
        </p:txBody>
      </p:sp>
      <p:pic>
        <p:nvPicPr>
          <p:cNvPr id="15362" name="Content Placeholder 4" descr="washington-delaware-l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399" b="-2399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Lewis and Clark Expedition (1804-1806)</a:t>
            </a:r>
            <a:endParaRPr lang="en-US" dirty="0"/>
          </a:p>
        </p:txBody>
      </p:sp>
      <p:pic>
        <p:nvPicPr>
          <p:cNvPr id="16386" name="Content Placeholder 3" descr="Captain Lewis and the Shoshon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424" r="-12424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Manifest Destiny/US Expansion (early to mid 1800s)</a:t>
            </a:r>
            <a:endParaRPr lang="en-US" dirty="0"/>
          </a:p>
        </p:txBody>
      </p:sp>
      <p:pic>
        <p:nvPicPr>
          <p:cNvPr id="17410" name="Content Placeholder 3" descr="Territorial%20Expansion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3" r="-1003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Surveying Land: Where’s Montana?</a:t>
            </a:r>
            <a:endParaRPr lang="en-US" dirty="0"/>
          </a:p>
        </p:txBody>
      </p:sp>
      <p:pic>
        <p:nvPicPr>
          <p:cNvPr id="18434" name="Content Placeholder 3" descr="surveyor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810" r="-4281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Civil War and Questions of Slavery (1861-1865)</a:t>
            </a:r>
            <a:endParaRPr lang="en-US" dirty="0"/>
          </a:p>
        </p:txBody>
      </p:sp>
      <p:pic>
        <p:nvPicPr>
          <p:cNvPr id="19458" name="Content Placeholder 3" descr="CW_Slave-FreeStat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45" r="-754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President Lincoln and the Emancipation Proclamation </a:t>
            </a:r>
            <a:endParaRPr lang="en-US" dirty="0"/>
          </a:p>
        </p:txBody>
      </p:sp>
      <p:pic>
        <p:nvPicPr>
          <p:cNvPr id="20482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50" b="-25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Northern Migration of African Americans</a:t>
            </a:r>
            <a:endParaRPr lang="en-US" dirty="0"/>
          </a:p>
        </p:txBody>
      </p:sp>
      <p:pic>
        <p:nvPicPr>
          <p:cNvPr id="21506" name="Content Placeholder 4" descr="image008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97" r="-4997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37</TotalTime>
  <Words>105</Words>
  <Application>Microsoft Macintosh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Franklin Gothic Book</vt:lpstr>
      <vt:lpstr>Wingdings 2</vt:lpstr>
      <vt:lpstr>Calibri</vt:lpstr>
      <vt:lpstr>Technic</vt:lpstr>
      <vt:lpstr>Technic</vt:lpstr>
      <vt:lpstr>Technic</vt:lpstr>
      <vt:lpstr>Technic</vt:lpstr>
      <vt:lpstr>Technic</vt:lpstr>
      <vt:lpstr>Technic</vt:lpstr>
      <vt:lpstr>Slide 1</vt:lpstr>
      <vt:lpstr>13 Original Colonies</vt:lpstr>
      <vt:lpstr>George Washington and the Revolutionary War (1775-1783)</vt:lpstr>
      <vt:lpstr>Lewis and Clark Expedition (1804-1806)</vt:lpstr>
      <vt:lpstr>Manifest Destiny/US Expansion (early to mid 1800s)</vt:lpstr>
      <vt:lpstr>Surveying Land: Where’s Montana?</vt:lpstr>
      <vt:lpstr>The Civil War and Questions of Slavery (1861-1865)</vt:lpstr>
      <vt:lpstr>President Lincoln and the Emancipation Proclamation </vt:lpstr>
      <vt:lpstr>Northern Migration of African Americans</vt:lpstr>
      <vt:lpstr>Not all Former Slaves “..worshipped their masters…”</vt:lpstr>
      <vt:lpstr>Black Cultural Contributions and Move Northwards</vt:lpstr>
      <vt:lpstr>The Harlem Renaissance </vt:lpstr>
      <vt:lpstr>Prohibition Era</vt:lpstr>
      <vt:lpstr>Emergence of Nouveau Riche, Mega-Wealthy, and Tycoon Class</vt:lpstr>
      <vt:lpstr>New Styles and Roles of Women: The Flapper</vt:lpstr>
      <vt:lpstr>Women’s Right to Vote</vt:lpstr>
      <vt:lpstr>“[John] had danced all the latest dances from New York before he put on long trousers.”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AMERICAN HISTORY AND THE DIAMOND AS BIG AS THE RITZ</dc:title>
  <dc:creator>Wiliam Tomford</dc:creator>
  <cp:lastModifiedBy>Ursa Kastelic Vukadinovic</cp:lastModifiedBy>
  <cp:revision>1</cp:revision>
  <dcterms:created xsi:type="dcterms:W3CDTF">2013-01-16T09:23:23Z</dcterms:created>
  <dcterms:modified xsi:type="dcterms:W3CDTF">2015-06-05T20:31:48Z</dcterms:modified>
</cp:coreProperties>
</file>